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1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F70605-FB67-490D-9B12-EA9B7A3ACBF4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62D68-C2A8-4F86-8617-895CBE4687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231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62D68-C2A8-4F86-8617-895CBE46871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60398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62D68-C2A8-4F86-8617-895CBE46871A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88775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62D68-C2A8-4F86-8617-895CBE46871A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4579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62D68-C2A8-4F86-8617-895CBE46871A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558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62D68-C2A8-4F86-8617-895CBE46871A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2814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62D68-C2A8-4F86-8617-895CBE46871A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664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62D68-C2A8-4F86-8617-895CBE46871A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9380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62D68-C2A8-4F86-8617-895CBE46871A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3533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62D68-C2A8-4F86-8617-895CBE46871A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8759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62D68-C2A8-4F86-8617-895CBE46871A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5849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62D68-C2A8-4F86-8617-895CBE46871A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2903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6AC227-3B27-5F01-D79E-1B52AB588F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AE112D7-EFFD-968E-DED1-49A1B12148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94AF378-090F-6C09-7C3B-1D874D3EC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298B-72CE-44D3-BF0D-C96DE86001B2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AD90B9-D988-6445-1B8E-00DEFC546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C6835FD-6B12-59B3-90B1-E3628314D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48A1-B66C-465F-B9A3-F5F5BEFAE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9433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548E21-1170-CFF9-2BC9-4171946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C2059B6-F072-CA23-3CA5-7A5782F976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25DAF2-729B-D478-1A4B-C7FFC062A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298B-72CE-44D3-BF0D-C96DE86001B2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677F17E-D43C-7AFB-FDA9-4247EB16F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C1FA5EF-1395-17BC-37CC-0303E3337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48A1-B66C-465F-B9A3-F5F5BEFAE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3222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AE79BEB-7074-37C5-4786-00D6737737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F9A32BF-66FE-B100-02D2-3B111D452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64E64D3-FF71-C586-E56F-35A8213C5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298B-72CE-44D3-BF0D-C96DE86001B2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E07C830-3FF1-71E9-1DBC-0C296D69D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B05D59A-0765-1A3F-B1F8-7435874D9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48A1-B66C-465F-B9A3-F5F5BEFAE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6015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B296C1-AF50-DAB4-C829-486D580A9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329F13-0664-AE81-D2B8-B8405D9AB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6565A72-A67B-1E68-8AC2-F5E388129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298B-72CE-44D3-BF0D-C96DE86001B2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C28BAE-D635-23D6-617E-F63D99760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7B8366-BBAA-0377-D4D2-3817A1432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48A1-B66C-465F-B9A3-F5F5BEFAE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4197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04D0FC-5CD3-030C-D163-AC3D1DB88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FAA9735-D077-B1A4-2BBF-D28FC5EF3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B92A73A-EA6F-39D7-55BE-96A605BED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298B-72CE-44D3-BF0D-C96DE86001B2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2855A5F-F936-76B3-C635-7FE11CF9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9FEDB36-5C9D-B331-29AD-F1F922347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48A1-B66C-465F-B9A3-F5F5BEFAE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4957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FB26F0-6BC3-9A6E-942E-0CE7D5C79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37549F-F969-A1A5-EBB8-5260BBEFF0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7C758C9-047D-7C2D-3089-8B7B81CD9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D82149D-F647-463C-D229-EB75D17EE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298B-72CE-44D3-BF0D-C96DE86001B2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C98723D-A866-EEE1-9D36-875D124B7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B2DD584-F87B-3F63-1582-45110938E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48A1-B66C-465F-B9A3-F5F5BEFAE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2365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D33258-0031-8D4A-79BF-7176329B0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A92DF1F-875B-E540-2E9A-DD38BA785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9B8357E-C43A-0E26-F3A1-066D68252C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F31B118-3493-667A-C86B-3EFF90CDCD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018ABC1-2AC4-8261-5E73-3E79D800CF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3E2691B-7F9C-4325-B195-651CAFEC4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298B-72CE-44D3-BF0D-C96DE86001B2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2C6A70B-F9ED-9E2A-E683-A11D3ADD0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A932AF0-383B-A4E3-3A16-704D77D9B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48A1-B66C-465F-B9A3-F5F5BEFAE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5220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1E1480-FA10-A7B0-DBC0-A31935F92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71EAA25-C438-60AD-C758-128C53F63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298B-72CE-44D3-BF0D-C96DE86001B2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57E15AD-6E8A-D565-CF43-70579A54C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A7DF303-AC28-DC92-292C-8107F1E3C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48A1-B66C-465F-B9A3-F5F5BEFAE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7953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394D168-33EC-3E0C-DBF5-F075F22E6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298B-72CE-44D3-BF0D-C96DE86001B2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767247B-EEFD-4C87-07EB-5D901D548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64BAE7-A43D-F115-5A8D-976E9FCB5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48A1-B66C-465F-B9A3-F5F5BEFAE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7576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0686D6-2A27-19F2-A8EA-9B8A0EAEC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D3999DF-C6F5-B323-C317-21B360FE8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4CD6DF5-50B5-412B-876B-F7B37119DD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6056921-7C8E-716C-6923-F5853524A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298B-72CE-44D3-BF0D-C96DE86001B2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8DFFDBB-6E2E-1D80-4EED-4C1658972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3FC546-2844-B98B-922D-0B432404F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48A1-B66C-465F-B9A3-F5F5BEFAE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4170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05C327-4ACC-2C53-0EA4-A6514A0D3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ABB9895-84AB-B972-1C06-05E60D1DC5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FA73FC5-19B5-B720-F889-61D9841507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307A64E-1BF2-6A0B-73AB-ADD27BA7A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298B-72CE-44D3-BF0D-C96DE86001B2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8A84DCA-033D-6199-7D82-9ED2F6ABE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C170E6A-6F6F-1723-7883-EF7D4D5AB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48A1-B66C-465F-B9A3-F5F5BEFAE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324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514C916-08CA-2E4A-9E96-F544475F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E5C06AC-1A43-6515-5FC9-B4BA08B22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52899B-96EE-3D87-9789-55DDDE01AC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23298B-72CE-44D3-BF0D-C96DE86001B2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4C94E4C-8ECB-9BF3-2330-F5C3ECB9AC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32E08D-0002-40CE-556A-90134DA9B3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ED48A1-B66C-465F-B9A3-F5F5BEFAE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6869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81700A3-C993-8FFC-4626-3D408683AF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461" r="7785"/>
          <a:stretch>
            <a:fillRect/>
          </a:stretch>
        </p:blipFill>
        <p:spPr>
          <a:xfrm>
            <a:off x="-225614" y="0"/>
            <a:ext cx="124176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077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BFE4CBB-8511-672D-0ECC-1085DED0EA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66" r="1957" b="-1"/>
          <a:stretch>
            <a:fillRect/>
          </a:stretch>
        </p:blipFill>
        <p:spPr>
          <a:xfrm>
            <a:off x="20" y="0"/>
            <a:ext cx="1243397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058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F8EAD96-8513-D6DF-99B8-C4E3CF5023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251" r="1522"/>
          <a:stretch>
            <a:fillRect/>
          </a:stretch>
        </p:blipFill>
        <p:spPr>
          <a:xfrm>
            <a:off x="-1" y="0"/>
            <a:ext cx="125395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628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D941F93-9A4F-33C1-1CE7-F334B1662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81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39A44D2-0390-2C1A-E037-81813548AD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645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04841C5-575E-2BE9-A268-5AAABF5D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090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B519302-80B8-FC13-9B0D-E5BF7D3AB2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3587" t="7151" r="3587"/>
          <a:stretch>
            <a:fillRect/>
          </a:stretch>
        </p:blipFill>
        <p:spPr>
          <a:xfrm>
            <a:off x="-490310" y="0"/>
            <a:ext cx="13130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95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097E02A-75CD-5D87-DE82-10E178629C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2500" t="4445" r="2500"/>
          <a:stretch>
            <a:fillRect/>
          </a:stretch>
        </p:blipFill>
        <p:spPr>
          <a:xfrm>
            <a:off x="-437322" y="0"/>
            <a:ext cx="127590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2B557E6-B11C-5903-A060-6594686F19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78"/>
          <a:stretch>
            <a:fillRect/>
          </a:stretch>
        </p:blipFill>
        <p:spPr>
          <a:xfrm>
            <a:off x="0" y="0"/>
            <a:ext cx="120727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299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81F7183-81CD-7E03-375D-77766A3D11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058" r="1957"/>
          <a:stretch>
            <a:fillRect/>
          </a:stretch>
        </p:blipFill>
        <p:spPr>
          <a:xfrm>
            <a:off x="0" y="0"/>
            <a:ext cx="124590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44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0E96A50-3B0E-3648-C7FC-6DE65BF944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091" r="2935"/>
          <a:stretch>
            <a:fillRect/>
          </a:stretch>
        </p:blipFill>
        <p:spPr>
          <a:xfrm>
            <a:off x="0" y="-15412"/>
            <a:ext cx="12239196" cy="687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932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6551D0F-0FA4-EB46-1169-4889EB664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829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37854D3-EA7A-38F8-9365-2F23F56FB6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831" r="4130"/>
          <a:stretch>
            <a:fillRect/>
          </a:stretch>
        </p:blipFill>
        <p:spPr>
          <a:xfrm>
            <a:off x="0" y="0"/>
            <a:ext cx="122817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16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11</Words>
  <Application>Microsoft Office PowerPoint</Application>
  <PresentationFormat>ワイド画面</PresentationFormat>
  <Paragraphs>11</Paragraphs>
  <Slides>13</Slides>
  <Notes>11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7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竹内真一/統轄</dc:creator>
  <cp:lastModifiedBy>竹内真一/統轄</cp:lastModifiedBy>
  <cp:revision>4</cp:revision>
  <dcterms:created xsi:type="dcterms:W3CDTF">2026-05-25T03:20:05Z</dcterms:created>
  <dcterms:modified xsi:type="dcterms:W3CDTF">2026-05-25T04:00:57Z</dcterms:modified>
</cp:coreProperties>
</file>